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3" r:id="rId16"/>
    <p:sldId id="274" r:id="rId17"/>
    <p:sldId id="275" r:id="rId18"/>
    <p:sldId id="268" r:id="rId19"/>
    <p:sldId id="269" r:id="rId20"/>
    <p:sldId id="270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B3531-DB84-4BB6-8ADC-19113FF23511}" type="datetimeFigureOut">
              <a:rPr lang="en-US" smtClean="0"/>
              <a:t>21-Jun-21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EE517-230D-453A-BE73-66FE144B5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5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6623-B342-4CA8-9C44-8B21B8DFB52A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1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5072-D76C-4282-A783-DC6CA5082198}" type="datetime1">
              <a:rPr lang="en-US" smtClean="0"/>
              <a:t>21-Jun-21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9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056E8-51D9-4998-AA3C-A26D102AC6F1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82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E060A-131F-479F-9B32-F19185DCEE0E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0255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A6B6-7434-4E29-A70D-4988B00445B3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0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3EA5-E538-4061-BCD0-AF54D80109DC}" type="datetime1">
              <a:rPr lang="en-US" smtClean="0"/>
              <a:t>21-Jun-21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07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DC45E-F4B9-47B0-B2D8-0247E2CCC34D}" type="datetime1">
              <a:rPr lang="en-US" smtClean="0"/>
              <a:t>21-Jun-21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9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40FF2-4505-4CFE-A584-6ECB89D026AD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79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0D743-3E7E-4FD3-BAED-DC15157396BB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7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71420-D30F-4CE9-95FB-2D1D711B3724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9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ABD9F-B739-423B-AC90-0743195160DD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1480-36B0-47E8-8EAC-E6A486CCD5FF}" type="datetime1">
              <a:rPr lang="en-US" smtClean="0"/>
              <a:t>21-Jun-21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1602-F4E4-4739-9F50-16F3F15B3AA8}" type="datetime1">
              <a:rPr lang="en-US" smtClean="0"/>
              <a:t>21-Jun-21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5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7A3E-34D9-4F64-9E16-2834D1A9ECE7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4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47014-BFD3-4924-B880-18FBCAF67633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2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0502-7108-4E4B-A47E-002E3EEAFDE9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95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C30A-188B-4299-A8EC-6602DADAB570}" type="datetime1">
              <a:rPr lang="en-US" smtClean="0"/>
              <a:t>21-Jun-21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55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4C08B97-E765-47DE-9DE4-CB9BA26271AF}" type="datetime1">
              <a:rPr lang="en-US" smtClean="0"/>
              <a:t>21-Jun-21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EE642-01E1-47F0-8141-BA904287E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9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51827-5CCC-4A6E-B07A-CF171C6F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4C1EA6-9993-429B-9BA4-C75889A85E8D}"/>
              </a:ext>
            </a:extLst>
          </p:cNvPr>
          <p:cNvSpPr/>
          <p:nvPr/>
        </p:nvSpPr>
        <p:spPr>
          <a:xfrm>
            <a:off x="2424162" y="1278494"/>
            <a:ext cx="73436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Development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1DF16D-F4B7-4493-A632-94E91BE93EDB}"/>
              </a:ext>
            </a:extLst>
          </p:cNvPr>
          <p:cNvSpPr/>
          <p:nvPr/>
        </p:nvSpPr>
        <p:spPr>
          <a:xfrm>
            <a:off x="4177045" y="2090257"/>
            <a:ext cx="383791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Code: CSE 3200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D4945-E686-40E1-A74F-F01569C4CC55}"/>
              </a:ext>
            </a:extLst>
          </p:cNvPr>
          <p:cNvSpPr/>
          <p:nvPr/>
        </p:nvSpPr>
        <p:spPr>
          <a:xfrm>
            <a:off x="781161" y="5225343"/>
            <a:ext cx="2922595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Emtias Ahamed</a:t>
            </a:r>
          </a:p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Roll: 1707089</a:t>
            </a:r>
          </a:p>
          <a:p>
            <a:pPr algn="ctr"/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Year: 3</a:t>
            </a:r>
            <a:r>
              <a:rPr lang="en-US" sz="25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Term: 2</a:t>
            </a:r>
            <a:r>
              <a:rPr lang="en-US" sz="25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0CBCB-6920-4BFC-8880-A5350EECD184}"/>
              </a:ext>
            </a:extLst>
          </p:cNvPr>
          <p:cNvSpPr/>
          <p:nvPr/>
        </p:nvSpPr>
        <p:spPr>
          <a:xfrm>
            <a:off x="8014955" y="5225342"/>
            <a:ext cx="2922595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Arifur</a:t>
            </a: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ahman</a:t>
            </a:r>
          </a:p>
          <a:p>
            <a:pPr algn="ctr"/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Roll: 1707092</a:t>
            </a:r>
          </a:p>
          <a:p>
            <a:pPr algn="ctr"/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Year: 3</a:t>
            </a:r>
            <a:r>
              <a:rPr lang="en-US" sz="25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Term: 2</a:t>
            </a:r>
            <a:r>
              <a:rPr lang="en-US" sz="25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nd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CE6472-CE87-47B6-AC03-50580175502E}"/>
              </a:ext>
            </a:extLst>
          </p:cNvPr>
          <p:cNvSpPr/>
          <p:nvPr/>
        </p:nvSpPr>
        <p:spPr>
          <a:xfrm>
            <a:off x="4988966" y="4290690"/>
            <a:ext cx="221406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Submitted By</a:t>
            </a:r>
          </a:p>
        </p:txBody>
      </p:sp>
    </p:spTree>
    <p:extLst>
      <p:ext uri="{BB962C8B-B14F-4D97-AF65-F5344CB8AC3E}">
        <p14:creationId xmlns:p14="http://schemas.microsoft.com/office/powerpoint/2010/main" val="150617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82710-23B9-477E-B4C3-2263F8BE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1C54EE-348E-4430-A666-3682B2DFE3BD}"/>
              </a:ext>
            </a:extLst>
          </p:cNvPr>
          <p:cNvSpPr/>
          <p:nvPr/>
        </p:nvSpPr>
        <p:spPr>
          <a:xfrm>
            <a:off x="4132962" y="217907"/>
            <a:ext cx="3926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7B1B4D-00C6-4D24-AD94-D07E8F71E7D7}"/>
              </a:ext>
            </a:extLst>
          </p:cNvPr>
          <p:cNvSpPr/>
          <p:nvPr/>
        </p:nvSpPr>
        <p:spPr>
          <a:xfrm>
            <a:off x="3757864" y="2967335"/>
            <a:ext cx="4676280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Customized Map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Responsive Contact Form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Youtube</a:t>
            </a: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Plugin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 Page </a:t>
            </a:r>
            <a:r>
              <a:rPr lang="en-US" sz="25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PlugIn</a:t>
            </a:r>
            <a:endParaRPr lang="en-US" sz="25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Links</a:t>
            </a:r>
          </a:p>
        </p:txBody>
      </p:sp>
    </p:spTree>
    <p:extLst>
      <p:ext uri="{BB962C8B-B14F-4D97-AF65-F5344CB8AC3E}">
        <p14:creationId xmlns:p14="http://schemas.microsoft.com/office/powerpoint/2010/main" val="2906762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C034D7-ECE4-4890-9EB1-22D141C3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0A229-ACAD-4317-82A7-BB8F9AA8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416"/>
            <a:ext cx="5383763" cy="57945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ED30-A9D0-403C-88AB-AB461D2B4563}"/>
              </a:ext>
            </a:extLst>
          </p:cNvPr>
          <p:cNvSpPr/>
          <p:nvPr/>
        </p:nvSpPr>
        <p:spPr>
          <a:xfrm>
            <a:off x="4216937" y="62464"/>
            <a:ext cx="3926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6EDE-1BAA-40DF-BDEE-B42A9FD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17" r="29056"/>
          <a:stretch/>
        </p:blipFill>
        <p:spPr>
          <a:xfrm>
            <a:off x="5162939" y="1063416"/>
            <a:ext cx="3663820" cy="5794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7D064D-C6D7-425E-97AB-D0FF986F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759" y="2864498"/>
            <a:ext cx="3365241" cy="39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2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8754BB-57B8-41AA-B317-AAB0B5447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601CA-4F4A-4282-AEF0-72C5B141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971"/>
            <a:ext cx="12192000" cy="5617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2264C-29ED-48C1-AC9E-8EDD8A08819F}"/>
              </a:ext>
            </a:extLst>
          </p:cNvPr>
          <p:cNvSpPr/>
          <p:nvPr/>
        </p:nvSpPr>
        <p:spPr>
          <a:xfrm>
            <a:off x="4132962" y="217907"/>
            <a:ext cx="39260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1516142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5DD22-B4AA-4629-BFF4-A1B86305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3AF595-583B-4709-B8C9-913F904CF374}"/>
              </a:ext>
            </a:extLst>
          </p:cNvPr>
          <p:cNvSpPr/>
          <p:nvPr/>
        </p:nvSpPr>
        <p:spPr>
          <a:xfrm>
            <a:off x="3673705" y="217907"/>
            <a:ext cx="4844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 &amp; Wishlist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8D6DC-BD9E-4F4E-9ED1-B739C31B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633"/>
            <a:ext cx="12192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5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A37FD2-97F9-418D-A2B9-ED0720539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2F5CCB-7A1D-4BDC-BD62-76EEE63E8FFC}"/>
              </a:ext>
            </a:extLst>
          </p:cNvPr>
          <p:cNvSpPr/>
          <p:nvPr/>
        </p:nvSpPr>
        <p:spPr>
          <a:xfrm>
            <a:off x="4111325" y="2967335"/>
            <a:ext cx="3969356" cy="201593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 In Cart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Quantity Changeable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Wishlist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Charge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To Pay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9E9B5-5C35-47E2-A2B8-0C1862EEDE9A}"/>
              </a:ext>
            </a:extLst>
          </p:cNvPr>
          <p:cNvSpPr/>
          <p:nvPr/>
        </p:nvSpPr>
        <p:spPr>
          <a:xfrm>
            <a:off x="4000277" y="217907"/>
            <a:ext cx="48445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 &amp; Wishlist</a:t>
            </a:r>
          </a:p>
        </p:txBody>
      </p:sp>
    </p:spTree>
    <p:extLst>
      <p:ext uri="{BB962C8B-B14F-4D97-AF65-F5344CB8AC3E}">
        <p14:creationId xmlns:p14="http://schemas.microsoft.com/office/powerpoint/2010/main" val="393681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84AAC-FF98-4FA7-8463-56A77870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8089CA-E454-4454-9509-3C52EA0EE10B}"/>
              </a:ext>
            </a:extLst>
          </p:cNvPr>
          <p:cNvSpPr/>
          <p:nvPr/>
        </p:nvSpPr>
        <p:spPr>
          <a:xfrm>
            <a:off x="4173944" y="204147"/>
            <a:ext cx="399340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037D9-B43C-40C3-8AF7-50F97E60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830"/>
            <a:ext cx="12192000" cy="55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5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0149F-5548-46B2-943B-36E21A4F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E7F4CA-734D-4B3B-AF7C-BBB0F1A176FB}"/>
              </a:ext>
            </a:extLst>
          </p:cNvPr>
          <p:cNvSpPr/>
          <p:nvPr/>
        </p:nvSpPr>
        <p:spPr>
          <a:xfrm>
            <a:off x="3854842" y="295729"/>
            <a:ext cx="4482317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 Payment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42A21-8F6B-4768-93D8-5877D6B9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294"/>
            <a:ext cx="12192000" cy="55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08BB5-B813-48E9-8BAC-49736E7A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962641-DA59-4E94-A8D7-5B2B63D3F185}"/>
              </a:ext>
            </a:extLst>
          </p:cNvPr>
          <p:cNvSpPr/>
          <p:nvPr/>
        </p:nvSpPr>
        <p:spPr>
          <a:xfrm>
            <a:off x="2802472" y="295729"/>
            <a:ext cx="658706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Cancel/Incomplete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55C20-4F07-46C2-8AC9-85F5AF1B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70" y="2720002"/>
            <a:ext cx="6029325" cy="4019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9BE42E-898D-4465-8DFF-A906148AB1B3}"/>
              </a:ext>
            </a:extLst>
          </p:cNvPr>
          <p:cNvSpPr txBox="1"/>
          <p:nvPr/>
        </p:nvSpPr>
        <p:spPr>
          <a:xfrm>
            <a:off x="3336512" y="1884784"/>
            <a:ext cx="529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will be notified if payment is not received</a:t>
            </a:r>
          </a:p>
        </p:txBody>
      </p:sp>
    </p:spTree>
    <p:extLst>
      <p:ext uri="{BB962C8B-B14F-4D97-AF65-F5344CB8AC3E}">
        <p14:creationId xmlns:p14="http://schemas.microsoft.com/office/powerpoint/2010/main" val="313344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E6367-A129-4E00-8BE8-0E3C9D41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4E1A6-0849-4236-A812-BA14466BF37F}"/>
              </a:ext>
            </a:extLst>
          </p:cNvPr>
          <p:cNvSpPr/>
          <p:nvPr/>
        </p:nvSpPr>
        <p:spPr>
          <a:xfrm>
            <a:off x="4617073" y="48630"/>
            <a:ext cx="2957861" cy="9387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FAQ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(Expandable on Click)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483180-8861-4418-9B73-63583C4C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970"/>
            <a:ext cx="1219200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76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3ED77-10D7-4B06-8913-8CECBF41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8D0AFC-1BC9-45D7-AA3F-E07BB88DDE2C}"/>
              </a:ext>
            </a:extLst>
          </p:cNvPr>
          <p:cNvSpPr/>
          <p:nvPr/>
        </p:nvSpPr>
        <p:spPr>
          <a:xfrm>
            <a:off x="4360593" y="48630"/>
            <a:ext cx="3470822" cy="9387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Privacy Policies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(Expandable on Click)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18EFA-994D-471D-973B-67B1B283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632"/>
            <a:ext cx="12192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6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CD563-BC66-4E00-B2C5-E81516E9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788C0-AE32-466D-A8B6-668FAA3E229F}"/>
              </a:ext>
            </a:extLst>
          </p:cNvPr>
          <p:cNvSpPr/>
          <p:nvPr/>
        </p:nvSpPr>
        <p:spPr>
          <a:xfrm>
            <a:off x="2932316" y="355530"/>
            <a:ext cx="632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&amp; Objective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AA2FFF-63F9-4050-970F-784E25C22411}"/>
              </a:ext>
            </a:extLst>
          </p:cNvPr>
          <p:cNvSpPr/>
          <p:nvPr/>
        </p:nvSpPr>
        <p:spPr>
          <a:xfrm>
            <a:off x="1618663" y="2671733"/>
            <a:ext cx="8954694" cy="261610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have developed an e-commerce website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order to sell various kinds of Digital Gadgets.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Such as Mobile Phone, Smart Phone, Tab, Earphone, Headphone,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Charger, USB Cable, USB Converter, Power-bank etc.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for make the life of people easier a bit through make their online 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of various digital gadgets and 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delivery to home during this locked down situation.</a:t>
            </a:r>
          </a:p>
          <a:p>
            <a:pPr algn="ctr"/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A5E84-CCBE-4DB8-9156-7AD7058F454A}"/>
              </a:ext>
            </a:extLst>
          </p:cNvPr>
          <p:cNvSpPr txBox="1"/>
          <p:nvPr/>
        </p:nvSpPr>
        <p:spPr>
          <a:xfrm>
            <a:off x="4945224" y="2034074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2839599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38916-FC38-4729-861C-64058DB4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FC68F8-B057-4F83-9DF8-B61A2627FD5D}"/>
              </a:ext>
            </a:extLst>
          </p:cNvPr>
          <p:cNvSpPr/>
          <p:nvPr/>
        </p:nvSpPr>
        <p:spPr>
          <a:xfrm>
            <a:off x="4031978" y="48630"/>
            <a:ext cx="4128053" cy="93871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Terms &amp; Condition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(Expandable on Click)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E5913-67CD-4554-A992-CE2E7162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302"/>
            <a:ext cx="12191999" cy="56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8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AB06FC-9164-4DC4-8B4E-1FAAEEB53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96721D-CC10-4E1F-995F-2E47FFFC4BD3}"/>
              </a:ext>
            </a:extLst>
          </p:cNvPr>
          <p:cNvSpPr/>
          <p:nvPr/>
        </p:nvSpPr>
        <p:spPr>
          <a:xfrm>
            <a:off x="4614665" y="295729"/>
            <a:ext cx="296267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Panel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AE21F-DB59-4462-A70B-67BDC382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13" y="1772817"/>
            <a:ext cx="9207500" cy="5085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635736-5055-485F-A714-333441FB3062}"/>
              </a:ext>
            </a:extLst>
          </p:cNvPr>
          <p:cNvSpPr txBox="1"/>
          <p:nvPr/>
        </p:nvSpPr>
        <p:spPr>
          <a:xfrm>
            <a:off x="3623387" y="2183089"/>
            <a:ext cx="494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Respective secret key should be entered  </a:t>
            </a:r>
          </a:p>
        </p:txBody>
      </p:sp>
    </p:spTree>
    <p:extLst>
      <p:ext uri="{BB962C8B-B14F-4D97-AF65-F5344CB8AC3E}">
        <p14:creationId xmlns:p14="http://schemas.microsoft.com/office/powerpoint/2010/main" val="148138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6ABC2-8DA4-4CAD-AD73-520586DB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E2B2D7-C102-4EFD-866A-F0A5F894AF36}"/>
              </a:ext>
            </a:extLst>
          </p:cNvPr>
          <p:cNvSpPr/>
          <p:nvPr/>
        </p:nvSpPr>
        <p:spPr>
          <a:xfrm>
            <a:off x="3167160" y="2967335"/>
            <a:ext cx="5857694" cy="24622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Observation Of transaction Details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&amp; delete specific product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 Product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Observe Blog Users &amp; Posts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370BE-25FC-413C-BFE9-320E655C3D25}"/>
              </a:ext>
            </a:extLst>
          </p:cNvPr>
          <p:cNvSpPr/>
          <p:nvPr/>
        </p:nvSpPr>
        <p:spPr>
          <a:xfrm>
            <a:off x="4614665" y="295729"/>
            <a:ext cx="296267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 Panel</a:t>
            </a:r>
          </a:p>
        </p:txBody>
      </p:sp>
    </p:spTree>
    <p:extLst>
      <p:ext uri="{BB962C8B-B14F-4D97-AF65-F5344CB8AC3E}">
        <p14:creationId xmlns:p14="http://schemas.microsoft.com/office/powerpoint/2010/main" val="313559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127F-C575-4643-A320-9D64535A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4009F-4380-4206-9CA3-0E519CE8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861"/>
            <a:ext cx="12192000" cy="2004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C3F22-199C-40A4-93DD-ECBE5325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4015"/>
            <a:ext cx="12192000" cy="287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478A-8411-491F-BB4F-3C13F761E4AF}"/>
              </a:ext>
            </a:extLst>
          </p:cNvPr>
          <p:cNvSpPr txBox="1"/>
          <p:nvPr/>
        </p:nvSpPr>
        <p:spPr>
          <a:xfrm>
            <a:off x="5057193" y="362247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31908-F1FD-4840-BDB7-FE9B4214EE78}"/>
              </a:ext>
            </a:extLst>
          </p:cNvPr>
          <p:cNvSpPr txBox="1"/>
          <p:nvPr/>
        </p:nvSpPr>
        <p:spPr>
          <a:xfrm>
            <a:off x="5094457" y="878750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info</a:t>
            </a:r>
          </a:p>
        </p:txBody>
      </p:sp>
    </p:spTree>
    <p:extLst>
      <p:ext uri="{BB962C8B-B14F-4D97-AF65-F5344CB8AC3E}">
        <p14:creationId xmlns:p14="http://schemas.microsoft.com/office/powerpoint/2010/main" val="192451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E3A7B2-EBDF-4C45-9ABA-65DF0BC7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5316DE-9B45-4B9E-8A00-F334F5170097}"/>
              </a:ext>
            </a:extLst>
          </p:cNvPr>
          <p:cNvSpPr/>
          <p:nvPr/>
        </p:nvSpPr>
        <p:spPr>
          <a:xfrm>
            <a:off x="4654740" y="193091"/>
            <a:ext cx="288252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Contribution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1F2EFA82-1BFF-4BAA-A86E-D783ED46A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821124"/>
              </p:ext>
            </p:extLst>
          </p:nvPr>
        </p:nvGraphicFramePr>
        <p:xfrm>
          <a:off x="1142998" y="1641230"/>
          <a:ext cx="9895115" cy="4921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5458">
                  <a:extLst>
                    <a:ext uri="{9D8B030D-6E8A-4147-A177-3AD203B41FA5}">
                      <a16:colId xmlns:a16="http://schemas.microsoft.com/office/drawing/2014/main" val="1432904278"/>
                    </a:ext>
                  </a:extLst>
                </a:gridCol>
                <a:gridCol w="6179657">
                  <a:extLst>
                    <a:ext uri="{9D8B030D-6E8A-4147-A177-3AD203B41FA5}">
                      <a16:colId xmlns:a16="http://schemas.microsoft.com/office/drawing/2014/main" val="3806194371"/>
                    </a:ext>
                  </a:extLst>
                </a:gridCol>
              </a:tblGrid>
              <a:tr h="67272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Roll &amp;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8482"/>
                  </a:ext>
                </a:extLst>
              </a:tr>
              <a:tr h="217810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1707089</a:t>
                      </a: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Emtias Ahamed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FAQ, TERMS, Privacy Policies pages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Contact Page (Using Mailer)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Entire Payment System related segment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Entire Admin Panel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Recaptcha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V2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Entire Blogging Site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About page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 Slide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071215"/>
                  </a:ext>
                </a:extLst>
              </a:tr>
              <a:tr h="20702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1707092</a:t>
                      </a:r>
                    </a:p>
                    <a:p>
                      <a:pPr algn="ctr"/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Arifur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Rahman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Registration System 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(Sign Up,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 Factor Authentication, Log Out, Recovery)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 Page and Templates.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148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3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2C909-90EF-4136-ACD9-BBB4FB3C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6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29FCC-F1B9-452D-9978-74789894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1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C8469-A654-47A2-8BB0-A85974111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4A09C-2D7F-403C-81DA-591B39AE934A}"/>
              </a:ext>
            </a:extLst>
          </p:cNvPr>
          <p:cNvSpPr/>
          <p:nvPr/>
        </p:nvSpPr>
        <p:spPr>
          <a:xfrm>
            <a:off x="3989705" y="295729"/>
            <a:ext cx="451117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 &amp; 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8C303-400E-4048-A30C-C12D8EC286B7}"/>
              </a:ext>
            </a:extLst>
          </p:cNvPr>
          <p:cNvSpPr/>
          <p:nvPr/>
        </p:nvSpPr>
        <p:spPr>
          <a:xfrm>
            <a:off x="3087804" y="2911351"/>
            <a:ext cx="6016391" cy="40934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u="sng" dirty="0"/>
              <a:t>Used language</a:t>
            </a:r>
            <a:r>
              <a:rPr lang="en-US" sz="2000" dirty="0"/>
              <a:t>: </a:t>
            </a:r>
            <a:r>
              <a:rPr lang="en-US" sz="2000" i="1" dirty="0"/>
              <a:t>HTML5, CSS3, JS, PHP, </a:t>
            </a:r>
            <a:r>
              <a:rPr lang="en-US" sz="2000" i="1" dirty="0" err="1"/>
              <a:t>Mysql</a:t>
            </a:r>
            <a:endParaRPr lang="en-US" sz="2000" i="1" dirty="0"/>
          </a:p>
          <a:p>
            <a:pPr algn="ctr">
              <a:lnSpc>
                <a:spcPct val="150000"/>
              </a:lnSpc>
            </a:pPr>
            <a:r>
              <a:rPr lang="en-US" sz="2000" u="sng" dirty="0"/>
              <a:t>Framework</a:t>
            </a:r>
            <a:r>
              <a:rPr lang="en-US" sz="2000" dirty="0"/>
              <a:t>: </a:t>
            </a:r>
            <a:r>
              <a:rPr lang="en-US" sz="2000" i="1" dirty="0" err="1"/>
              <a:t>Jquery</a:t>
            </a:r>
            <a:r>
              <a:rPr lang="en-US" sz="2000" i="1" dirty="0"/>
              <a:t>, Bootstrap4, Font Awesome</a:t>
            </a:r>
          </a:p>
          <a:p>
            <a:pPr algn="ctr">
              <a:lnSpc>
                <a:spcPct val="150000"/>
              </a:lnSpc>
            </a:pPr>
            <a:r>
              <a:rPr lang="en-US" sz="2000" u="sng" dirty="0"/>
              <a:t>Database</a:t>
            </a:r>
            <a:r>
              <a:rPr lang="en-US" sz="2000" dirty="0"/>
              <a:t>: </a:t>
            </a:r>
            <a:r>
              <a:rPr lang="en-US" sz="2000" i="1" dirty="0" err="1"/>
              <a:t>phpmyadmin</a:t>
            </a:r>
            <a:endParaRPr lang="en-US" sz="2000" i="1" dirty="0"/>
          </a:p>
          <a:p>
            <a:pPr algn="ctr">
              <a:lnSpc>
                <a:spcPct val="150000"/>
              </a:lnSpc>
            </a:pPr>
            <a:r>
              <a:rPr lang="en-US" sz="2000" u="sng" dirty="0"/>
              <a:t>API</a:t>
            </a:r>
            <a:r>
              <a:rPr lang="en-US" sz="2000" dirty="0"/>
              <a:t>: </a:t>
            </a:r>
            <a:r>
              <a:rPr lang="en-US" sz="2000" i="1" dirty="0"/>
              <a:t>Google </a:t>
            </a:r>
            <a:r>
              <a:rPr lang="en-US" sz="2000" i="1" dirty="0" err="1"/>
              <a:t>Recaptcha</a:t>
            </a:r>
            <a:r>
              <a:rPr lang="en-US" sz="2000" i="1" dirty="0"/>
              <a:t> V2, Map, </a:t>
            </a:r>
            <a:r>
              <a:rPr lang="en-US" sz="2000" i="1" dirty="0" err="1"/>
              <a:t>SSLCommerz</a:t>
            </a:r>
            <a:endParaRPr lang="en-US" sz="2000" i="1" dirty="0"/>
          </a:p>
          <a:p>
            <a:pPr algn="ctr">
              <a:lnSpc>
                <a:spcPct val="150000"/>
              </a:lnSpc>
            </a:pPr>
            <a:r>
              <a:rPr lang="en-US" sz="2000" u="sng" dirty="0"/>
              <a:t>Plugin</a:t>
            </a:r>
            <a:r>
              <a:rPr lang="en-US" sz="2000" dirty="0"/>
              <a:t>: </a:t>
            </a:r>
            <a:r>
              <a:rPr lang="en-US" sz="2000" i="1" dirty="0"/>
              <a:t>Facebook Page, </a:t>
            </a:r>
            <a:r>
              <a:rPr lang="en-US" sz="2000" i="1" dirty="0" err="1"/>
              <a:t>Youtube</a:t>
            </a:r>
            <a:r>
              <a:rPr lang="en-US" sz="2000" i="1" dirty="0"/>
              <a:t> Channel</a:t>
            </a:r>
          </a:p>
          <a:p>
            <a:pPr algn="ctr">
              <a:lnSpc>
                <a:spcPct val="150000"/>
              </a:lnSpc>
            </a:pPr>
            <a:r>
              <a:rPr lang="en-US" sz="2000" u="sng" dirty="0"/>
              <a:t>Mailer</a:t>
            </a:r>
            <a:r>
              <a:rPr lang="en-US" sz="2000" dirty="0"/>
              <a:t>: </a:t>
            </a:r>
            <a:r>
              <a:rPr lang="en-US" sz="2000" i="1" dirty="0" err="1"/>
              <a:t>PHPmailer</a:t>
            </a:r>
            <a:r>
              <a:rPr lang="en-US" sz="2000" i="1" dirty="0"/>
              <a:t> &amp; SMTP</a:t>
            </a:r>
          </a:p>
          <a:p>
            <a:pPr algn="ctr">
              <a:lnSpc>
                <a:spcPct val="150000"/>
              </a:lnSpc>
            </a:pPr>
            <a:r>
              <a:rPr lang="en-US" sz="2000" u="sng" dirty="0"/>
              <a:t>OS</a:t>
            </a:r>
            <a:r>
              <a:rPr lang="en-US" sz="2000" i="1" dirty="0"/>
              <a:t>: Windows 10</a:t>
            </a:r>
          </a:p>
          <a:p>
            <a:pPr algn="ctr">
              <a:lnSpc>
                <a:spcPct val="150000"/>
              </a:lnSpc>
            </a:pPr>
            <a:r>
              <a:rPr lang="en-US" sz="2000" u="sng" dirty="0"/>
              <a:t>Local Server</a:t>
            </a:r>
            <a:r>
              <a:rPr lang="en-US" sz="2000" i="1" dirty="0"/>
              <a:t>: XAMPP</a:t>
            </a:r>
          </a:p>
          <a:p>
            <a:pPr algn="ctr"/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241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C5BAA-DF39-4ECA-AEF8-CFBA6541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0282-E6CB-43A2-9DBA-4D01B6230F15}"/>
              </a:ext>
            </a:extLst>
          </p:cNvPr>
          <p:cNvSpPr/>
          <p:nvPr/>
        </p:nvSpPr>
        <p:spPr>
          <a:xfrm>
            <a:off x="1913615" y="2967335"/>
            <a:ext cx="8364790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 And Description Of Website</a:t>
            </a:r>
          </a:p>
        </p:txBody>
      </p:sp>
    </p:spTree>
    <p:extLst>
      <p:ext uri="{BB962C8B-B14F-4D97-AF65-F5344CB8AC3E}">
        <p14:creationId xmlns:p14="http://schemas.microsoft.com/office/powerpoint/2010/main" val="339877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104E03-63C2-44DA-8FF3-B38CF846F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FA8A82-01D1-4341-8A09-C7A143A0DE8F}"/>
              </a:ext>
            </a:extLst>
          </p:cNvPr>
          <p:cNvSpPr/>
          <p:nvPr/>
        </p:nvSpPr>
        <p:spPr>
          <a:xfrm>
            <a:off x="4702028" y="295729"/>
            <a:ext cx="278794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EC876-56C3-40DF-9005-D4C64864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67318"/>
            <a:ext cx="12120664" cy="569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67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1B565B-644D-4EE5-9A24-98AB1496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AD4E8-37ED-4F6B-BEAA-1620ED42565A}"/>
              </a:ext>
            </a:extLst>
          </p:cNvPr>
          <p:cNvSpPr/>
          <p:nvPr/>
        </p:nvSpPr>
        <p:spPr>
          <a:xfrm>
            <a:off x="830782" y="432474"/>
            <a:ext cx="2151551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Features: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1057A6-BAF6-4115-9271-E13EE756EFEE}"/>
              </a:ext>
            </a:extLst>
          </p:cNvPr>
          <p:cNvSpPr/>
          <p:nvPr/>
        </p:nvSpPr>
        <p:spPr>
          <a:xfrm>
            <a:off x="2956249" y="948690"/>
            <a:ext cx="6279501" cy="57554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Navigation Menu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Gallery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FAQ, Terms &amp; Privacy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Registration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In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Enhance Security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Recovery A/C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</a:t>
            </a:r>
          </a:p>
          <a:p>
            <a:pPr algn="ctr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Method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SSLCOMMERZ API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Payment success &amp; Failure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Blog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Sign Up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 Comment </a:t>
            </a:r>
            <a:r>
              <a:rPr lang="en-US" sz="1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PlugIn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897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6823D2-8040-4E96-8C90-9782A654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D6EF8-DCA2-4665-9727-D7BFD96A5566}"/>
              </a:ext>
            </a:extLst>
          </p:cNvPr>
          <p:cNvSpPr/>
          <p:nvPr/>
        </p:nvSpPr>
        <p:spPr>
          <a:xfrm>
            <a:off x="4956104" y="140086"/>
            <a:ext cx="2279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E169C-4669-4605-936D-3D5ADFA3E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988"/>
            <a:ext cx="12192000" cy="56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1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B89D7-587D-47BC-BC33-96F962395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AC85D-23DE-4D2E-A4C6-52009A43EF52}"/>
              </a:ext>
            </a:extLst>
          </p:cNvPr>
          <p:cNvSpPr/>
          <p:nvPr/>
        </p:nvSpPr>
        <p:spPr>
          <a:xfrm>
            <a:off x="4640315" y="2967335"/>
            <a:ext cx="291137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 &amp; Vision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Team</a:t>
            </a:r>
          </a:p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Links</a:t>
            </a:r>
            <a:endParaRPr lang="en-US" sz="2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B6A65B-D314-4807-AE9A-6B28CFBAE314}"/>
              </a:ext>
            </a:extLst>
          </p:cNvPr>
          <p:cNvSpPr/>
          <p:nvPr/>
        </p:nvSpPr>
        <p:spPr>
          <a:xfrm>
            <a:off x="4956104" y="140086"/>
            <a:ext cx="2279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405089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730A3-C0BA-4FD9-BDFD-CF3E934E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EE642-01E1-47F0-8141-BA904287E015}" type="slidenum">
              <a:rPr lang="en-US" smtClean="0"/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FDAD19-4289-4FF4-BAC1-953056822756}"/>
              </a:ext>
            </a:extLst>
          </p:cNvPr>
          <p:cNvSpPr/>
          <p:nvPr/>
        </p:nvSpPr>
        <p:spPr>
          <a:xfrm>
            <a:off x="3793930" y="401417"/>
            <a:ext cx="4604146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Gallery (Auto Move)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C37C1-07A0-4517-96C4-DE69D3DD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649"/>
            <a:ext cx="12192000" cy="58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67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342</TotalTime>
  <Words>433</Words>
  <Application>Microsoft Office PowerPoint</Application>
  <PresentationFormat>Widescreen</PresentationFormat>
  <Paragraphs>144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Emtias Ahamed</dc:creator>
  <cp:lastModifiedBy>Emtias Ahamed</cp:lastModifiedBy>
  <cp:revision>31</cp:revision>
  <dcterms:created xsi:type="dcterms:W3CDTF">2021-06-12T10:20:11Z</dcterms:created>
  <dcterms:modified xsi:type="dcterms:W3CDTF">2021-06-21T09:37:40Z</dcterms:modified>
</cp:coreProperties>
</file>